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102C-2B18-40FC-A449-A454A7ED836A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46C0-B35D-43E1-BECA-2A73E6FA9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102C-2B18-40FC-A449-A454A7ED836A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46C0-B35D-43E1-BECA-2A73E6FA9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102C-2B18-40FC-A449-A454A7ED836A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46C0-B35D-43E1-BECA-2A73E6FA9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102C-2B18-40FC-A449-A454A7ED836A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46C0-B35D-43E1-BECA-2A73E6FA9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102C-2B18-40FC-A449-A454A7ED836A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46C0-B35D-43E1-BECA-2A73E6FA9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102C-2B18-40FC-A449-A454A7ED836A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46C0-B35D-43E1-BECA-2A73E6FA9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102C-2B18-40FC-A449-A454A7ED836A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46C0-B35D-43E1-BECA-2A73E6FA9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102C-2B18-40FC-A449-A454A7ED836A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46C0-B35D-43E1-BECA-2A73E6FA9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102C-2B18-40FC-A449-A454A7ED836A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46C0-B35D-43E1-BECA-2A73E6FA9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102C-2B18-40FC-A449-A454A7ED836A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46C0-B35D-43E1-BECA-2A73E6FA9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102C-2B18-40FC-A449-A454A7ED836A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546C0-B35D-43E1-BECA-2A73E6FA9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B102C-2B18-40FC-A449-A454A7ED836A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546C0-B35D-43E1-BECA-2A73E6FA9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symptoms.pptx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hyperlink" Target="http://www.youtube.com/watch?v=6QcmK24ZNyQ" TargetMode="External"/><Relationship Id="rId9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ei\AppData\Local\Microsoft\Windows\Temporary Internet Files\Content.IE5\LTYOX2BX\MP90040890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474801">
            <a:off x="441679" y="3307338"/>
            <a:ext cx="2709812" cy="2389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Obstructive Sleep apnea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Definition- Most common type of Sleep Apnea that blocks soft tissue</a:t>
            </a:r>
            <a:r>
              <a:rPr lang="en-US" dirty="0" smtClean="0"/>
              <a:t>.</a:t>
            </a:r>
          </a:p>
          <a:p>
            <a:r>
              <a:rPr lang="en-US" dirty="0" smtClean="0">
                <a:hlinkClick r:id="rId4"/>
              </a:rPr>
              <a:t>http://www.youtube.com/watch?v=6QcmK24ZNyQ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127536208975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515914">
            <a:off x="988991" y="3000779"/>
            <a:ext cx="3111403" cy="2941216"/>
          </a:xfrm>
          <a:prstGeom prst="rect">
            <a:avLst/>
          </a:prstGeom>
        </p:spPr>
      </p:pic>
      <p:pic>
        <p:nvPicPr>
          <p:cNvPr id="6" name="Picture 5" descr="xin_040507181149875312502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6400" y="3048000"/>
            <a:ext cx="3124200" cy="3124200"/>
          </a:xfrm>
          <a:prstGeom prst="rect">
            <a:avLst/>
          </a:prstGeom>
        </p:spPr>
      </p:pic>
      <p:pic>
        <p:nvPicPr>
          <p:cNvPr id="7" name="Picture 6" descr="2009032504574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934010">
            <a:off x="1993469" y="3744806"/>
            <a:ext cx="2956982" cy="2767176"/>
          </a:xfrm>
          <a:prstGeom prst="rect">
            <a:avLst/>
          </a:prstGeom>
        </p:spPr>
      </p:pic>
      <p:pic>
        <p:nvPicPr>
          <p:cNvPr id="1027" name="Picture 3" descr="C:\Users\Wei\AppData\Local\Microsoft\Windows\Temporary Internet Files\Content.IE5\DGWRLRVV\MC900361042[1].wmf">
            <a:hlinkClick r:id="rId8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67600" y="5334000"/>
            <a:ext cx="1371600" cy="1304609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Obstructive Sleep apnea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Obstructive Sleep apnea</dc:title>
  <dc:creator>Wei</dc:creator>
  <cp:lastModifiedBy>Wei</cp:lastModifiedBy>
  <cp:revision>7</cp:revision>
  <dcterms:created xsi:type="dcterms:W3CDTF">2011-02-11T23:06:11Z</dcterms:created>
  <dcterms:modified xsi:type="dcterms:W3CDTF">2011-02-23T18:59:01Z</dcterms:modified>
</cp:coreProperties>
</file>